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3" r:id="rId1"/>
  </p:sldMasterIdLst>
  <p:notesMasterIdLst>
    <p:notesMasterId r:id="rId11"/>
  </p:notesMasterIdLst>
  <p:handoutMasterIdLst>
    <p:handoutMasterId r:id="rId12"/>
  </p:handoutMasterIdLst>
  <p:sldIdLst>
    <p:sldId id="411" r:id="rId2"/>
    <p:sldId id="413" r:id="rId3"/>
    <p:sldId id="414" r:id="rId4"/>
    <p:sldId id="416" r:id="rId5"/>
    <p:sldId id="417" r:id="rId6"/>
    <p:sldId id="418" r:id="rId7"/>
    <p:sldId id="419" r:id="rId8"/>
    <p:sldId id="420" r:id="rId9"/>
    <p:sldId id="421" r:id="rId10"/>
  </p:sldIdLst>
  <p:sldSz cx="10080625" cy="7559675"/>
  <p:notesSz cx="6888163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29">
          <p15:clr>
            <a:srgbClr val="A4A3A4"/>
          </p15:clr>
        </p15:guide>
        <p15:guide id="2" pos="19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949DF4"/>
    <a:srgbClr val="BEC4F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>
      <p:cViewPr varScale="1">
        <p:scale>
          <a:sx n="77" d="100"/>
          <a:sy n="77" d="100"/>
        </p:scale>
        <p:origin x="1522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2" y="-114"/>
      </p:cViewPr>
      <p:guideLst>
        <p:guide orient="horz" pos="2529"/>
        <p:guide pos="19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69900"/>
          </a:xfrm>
          <a:prstGeom prst="rect">
            <a:avLst/>
          </a:prstGeom>
        </p:spPr>
        <p:txBody>
          <a:bodyPr vert="horz" lIns="83375" tIns="41687" rIns="83375" bIns="41687" rtlCol="0"/>
          <a:lstStyle>
            <a:lvl1pPr algn="l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69900"/>
          </a:xfrm>
          <a:prstGeom prst="rect">
            <a:avLst/>
          </a:prstGeom>
        </p:spPr>
        <p:txBody>
          <a:bodyPr vert="horz" lIns="83375" tIns="41687" rIns="83375" bIns="41687" rtlCol="0"/>
          <a:lstStyle>
            <a:lvl1pPr algn="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FF767F4D-CFE7-4835-A35E-18B4A9E7D9BF}" type="datetimeFigureOut">
              <a:rPr lang="en-GB"/>
              <a:pPr>
                <a:defRPr/>
              </a:pPr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2984500" cy="469900"/>
          </a:xfrm>
          <a:prstGeom prst="rect">
            <a:avLst/>
          </a:prstGeom>
        </p:spPr>
        <p:txBody>
          <a:bodyPr vert="horz" lIns="83375" tIns="41687" rIns="83375" bIns="41687" rtlCol="0" anchor="b"/>
          <a:lstStyle>
            <a:lvl1pPr algn="l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8916988"/>
            <a:ext cx="2984500" cy="469900"/>
          </a:xfrm>
          <a:prstGeom prst="rect">
            <a:avLst/>
          </a:prstGeom>
        </p:spPr>
        <p:txBody>
          <a:bodyPr vert="horz" wrap="square" lIns="83375" tIns="41687" rIns="83375" bIns="41687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fld id="{52E2402A-F5E9-4B55-8051-BE3B971B15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9935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6963" y="712788"/>
            <a:ext cx="4692650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975" y="4459288"/>
            <a:ext cx="5508625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76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09638" algn="l"/>
                <a:tab pos="819275" algn="l"/>
                <a:tab pos="1228913" algn="l"/>
                <a:tab pos="1638550" algn="l"/>
                <a:tab pos="2048188" algn="l"/>
                <a:tab pos="2457825" algn="l"/>
                <a:tab pos="286746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900" y="0"/>
            <a:ext cx="29876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09638" algn="l"/>
                <a:tab pos="819275" algn="l"/>
                <a:tab pos="1228913" algn="l"/>
                <a:tab pos="1638550" algn="l"/>
                <a:tab pos="2048188" algn="l"/>
                <a:tab pos="2457825" algn="l"/>
                <a:tab pos="286746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918575"/>
            <a:ext cx="29876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09638" algn="l"/>
                <a:tab pos="819275" algn="l"/>
                <a:tab pos="1228913" algn="l"/>
                <a:tab pos="1638550" algn="l"/>
                <a:tab pos="2048188" algn="l"/>
                <a:tab pos="2457825" algn="l"/>
                <a:tab pos="286746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8900" y="8918575"/>
            <a:ext cx="29876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9638" algn="l"/>
                <a:tab pos="819275" algn="l"/>
                <a:tab pos="1228913" algn="l"/>
                <a:tab pos="1638550" algn="l"/>
                <a:tab pos="2048188" algn="l"/>
                <a:tab pos="2457825" algn="l"/>
                <a:tab pos="286746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910D3CA-FB8D-48A1-82CB-26BED11EA0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16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E13C-29EA-4114-855D-DD9303B8DC7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3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BA68-F28F-418E-8096-A117910B69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8D4B0-7380-440E-B7EE-19257C483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43775" y="7351713"/>
            <a:ext cx="1657350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8856663" y="6948488"/>
            <a:ext cx="144462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22" y="6057820"/>
            <a:ext cx="8568531" cy="655172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6021" y="419982"/>
            <a:ext cx="8568531" cy="5448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8939-BF0E-4ACE-B3C3-B47D4D4186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theme" Target="../theme/theme1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73538" y="439738"/>
            <a:ext cx="892175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/>
          </a:p>
        </p:txBody>
      </p:sp>
      <p:sp>
        <p:nvSpPr>
          <p:cNvPr id="24" name="Oval 23"/>
          <p:cNvSpPr/>
          <p:nvPr userDrawn="1"/>
        </p:nvSpPr>
        <p:spPr>
          <a:xfrm>
            <a:off x="4979988" y="2411413"/>
            <a:ext cx="1260475" cy="24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84010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1" tIns="50390" rIns="100781" bIns="50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8" y="292100"/>
            <a:ext cx="8401050" cy="1258888"/>
          </a:xfrm>
          <a:prstGeom prst="rect">
            <a:avLst/>
          </a:prstGeom>
        </p:spPr>
        <p:txBody>
          <a:bodyPr vert="horz" lIns="100781" tIns="50390" rIns="100781" bIns="5039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24975" y="0"/>
            <a:ext cx="755650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1" tIns="50390" rIns="100781" bIns="50390" anchor="ctr"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24975" y="6048375"/>
            <a:ext cx="755650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1" tIns="50390" rIns="100781" bIns="50390" anchor="ctr"/>
          <a:lstStyle/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5938" y="6226175"/>
            <a:ext cx="604837" cy="43815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DF8B6B-5D14-4F88-A01B-33A4546244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64538" y="4462462"/>
            <a:ext cx="2609850" cy="403225"/>
          </a:xfrm>
          <a:prstGeom prst="rect">
            <a:avLst/>
          </a:prstGeom>
        </p:spPr>
        <p:txBody>
          <a:bodyPr vert="horz" lIns="100781" tIns="50390" rIns="100781" bIns="50390" rtlCol="0" anchor="ctr"/>
          <a:lstStyle>
            <a:lvl1pPr algn="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3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325644" y="1813719"/>
            <a:ext cx="2687637" cy="403225"/>
          </a:xfrm>
          <a:prstGeom prst="rect">
            <a:avLst/>
          </a:prstGeom>
        </p:spPr>
        <p:txBody>
          <a:bodyPr vert="horz" lIns="100781" tIns="50390" rIns="100781" bIns="50390" rtlCol="0" anchor="ctr"/>
          <a:lstStyle>
            <a:lvl1pPr algn="l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3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4" r="36385" b="30048"/>
          <a:stretch>
            <a:fillRect/>
          </a:stretch>
        </p:blipFill>
        <p:spPr bwMode="auto">
          <a:xfrm>
            <a:off x="9323388" y="6022975"/>
            <a:ext cx="760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60338"/>
            <a:ext cx="1928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 userDrawn="1"/>
        </p:nvSpPr>
        <p:spPr>
          <a:xfrm>
            <a:off x="7275513" y="6761163"/>
            <a:ext cx="1728787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38" name="Group 9"/>
          <p:cNvGrpSpPr>
            <a:grpSpLocks/>
          </p:cNvGrpSpPr>
          <p:nvPr userDrawn="1"/>
        </p:nvGrpSpPr>
        <p:grpSpPr bwMode="auto">
          <a:xfrm>
            <a:off x="252413" y="6854825"/>
            <a:ext cx="9034462" cy="704850"/>
            <a:chOff x="252586" y="6854257"/>
            <a:chExt cx="9033558" cy="705418"/>
          </a:xfrm>
        </p:grpSpPr>
        <p:pic>
          <p:nvPicPr>
            <p:cNvPr id="1039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525" y="7000875"/>
              <a:ext cx="14859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2" descr="METADAC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973" y="6887586"/>
              <a:ext cx="1745443" cy="56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8" descr="http://fp7rosetta-org.insiderosetta.org/images/agreement_logo.bmp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55540" b="13826"/>
            <a:stretch>
              <a:fillRect/>
            </a:stretch>
          </p:blipFill>
          <p:spPr bwMode="auto">
            <a:xfrm>
              <a:off x="252586" y="6902671"/>
              <a:ext cx="733722" cy="529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1944692" y="6876500"/>
              <a:ext cx="1727027" cy="683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4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880" y="6876181"/>
              <a:ext cx="605435" cy="605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968" y="6861686"/>
              <a:ext cx="1268438" cy="590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6" descr="https://upload.wikimedia.org/wikipedia/en/9/95/Esrc_logo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994" y="6854257"/>
              <a:ext cx="756965" cy="63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1" descr="orangeD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32" y="6948189"/>
              <a:ext cx="131762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375" y="6892223"/>
              <a:ext cx="1795769" cy="50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</p:sldLayoutIdLst>
  <p:timing>
    <p:tnLst>
      <p:par>
        <p:cTn id="1" dur="indefinite" restart="never" nodeType="tmRoot"/>
      </p:par>
    </p:tnLst>
  </p:timing>
  <p:txStyles>
    <p:titleStyle>
      <a:lvl1pPr algn="l" defTabSz="1006475" rtl="0" eaLnBrk="0" fontAlgn="base" hangingPunct="0">
        <a:spcBef>
          <a:spcPct val="0"/>
        </a:spcBef>
        <a:spcAft>
          <a:spcPct val="0"/>
        </a:spcAft>
        <a:defRPr sz="5100" kern="1200" spc="-110">
          <a:solidFill>
            <a:schemeClr val="tx2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2pPr>
      <a:lvl3pPr algn="l" defTabSz="100647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3pPr>
      <a:lvl4pPr algn="l" defTabSz="100647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4pPr>
      <a:lvl5pPr algn="l" defTabSz="100647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5pPr>
      <a:lvl6pPr marL="457200" algn="l" defTabSz="1006475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6pPr>
      <a:lvl7pPr marL="914400" algn="l" defTabSz="1006475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7pPr>
      <a:lvl8pPr marL="1371600" algn="l" defTabSz="1006475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8pPr>
      <a:lvl9pPr marL="1828800" algn="l" defTabSz="1006475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mbria" pitchFamily="18" charset="0"/>
        </a:defRPr>
      </a:lvl9pPr>
    </p:titleStyle>
    <p:bodyStyle>
      <a:lvl1pPr marL="377825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5" indent="-250825" algn="l" defTabSz="1006475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700" indent="-250825" algn="l" defTabSz="1006475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250825" algn="l" defTabSz="1006475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833" indent="-201561" algn="l" defTabSz="10078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394" indent="-201561" algn="l" defTabSz="100780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17956" indent="-201561" algn="l" defTabSz="100780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517" indent="-201561" algn="l" defTabSz="100780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3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07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10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14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17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21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24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28" algn="l" defTabSz="1007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4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12" Type="http://schemas.openxmlformats.org/officeDocument/2006/relationships/image" Target="../media/image21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e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72" y="1341239"/>
            <a:ext cx="2915823" cy="192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05" y="-196070"/>
            <a:ext cx="4270574" cy="284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21" y="-196070"/>
            <a:ext cx="3769776" cy="2322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30186"/>
            <a:ext cx="2919659" cy="238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" y="5315658"/>
            <a:ext cx="3134239" cy="2256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2198592"/>
            <a:ext cx="7413467" cy="3377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43" y="4645227"/>
            <a:ext cx="4520311" cy="3024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7" y="2978052"/>
            <a:ext cx="2737894" cy="2053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2198592"/>
            <a:ext cx="1107179" cy="1669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59" y="3768072"/>
            <a:ext cx="2223931" cy="166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46" y="5193402"/>
            <a:ext cx="3422120" cy="2363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358" y="4631772"/>
            <a:ext cx="4101638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GB" sz="3086" b="1" dirty="0" smtClean="0">
                <a:solidFill>
                  <a:schemeClr val="bg1"/>
                </a:solidFill>
              </a:rPr>
              <a:t>DAPPER </a:t>
            </a:r>
            <a:r>
              <a:rPr lang="en-GB" sz="3086" b="1" dirty="0">
                <a:solidFill>
                  <a:schemeClr val="bg1"/>
                </a:solidFill>
              </a:rPr>
              <a:t>workshop</a:t>
            </a:r>
          </a:p>
        </p:txBody>
      </p:sp>
      <p:pic>
        <p:nvPicPr>
          <p:cNvPr id="14" name="Picture 21" descr="orange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31" y="5179184"/>
            <a:ext cx="1475929" cy="4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66" y="2946324"/>
            <a:ext cx="2398482" cy="6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4" r="36385" b="30048"/>
          <a:stretch>
            <a:fillRect/>
          </a:stretch>
        </p:blipFill>
        <p:spPr bwMode="auto">
          <a:xfrm>
            <a:off x="5310739" y="4276113"/>
            <a:ext cx="1010388" cy="79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5" y="3734469"/>
            <a:ext cx="2585109" cy="7760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38608" y="2305969"/>
            <a:ext cx="410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u="sng" dirty="0" smtClean="0">
                <a:solidFill>
                  <a:srgbClr val="FFFF00"/>
                </a:solidFill>
              </a:rPr>
              <a:t>Welcome</a:t>
            </a:r>
            <a:endParaRPr lang="en-GB" sz="7200" u="sng" dirty="0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7" y="5417789"/>
            <a:ext cx="2387590" cy="7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397" y="2195661"/>
            <a:ext cx="8568531" cy="4320959"/>
          </a:xfrm>
        </p:spPr>
        <p:txBody>
          <a:bodyPr/>
          <a:lstStyle/>
          <a:p>
            <a:r>
              <a:rPr lang="en-GB" sz="3200" dirty="0" smtClean="0"/>
              <a:t>Housekeeping issues</a:t>
            </a:r>
          </a:p>
          <a:p>
            <a:r>
              <a:rPr lang="en-GB" sz="3200" dirty="0" smtClean="0"/>
              <a:t>Organisation team</a:t>
            </a:r>
          </a:p>
          <a:p>
            <a:r>
              <a:rPr lang="en-GB" sz="3200" dirty="0" smtClean="0"/>
              <a:t>World Universities Network</a:t>
            </a:r>
          </a:p>
          <a:p>
            <a:r>
              <a:rPr lang="en-GB" sz="3200" dirty="0" smtClean="0"/>
              <a:t>International Population Data Linkage Conference, Swansea</a:t>
            </a:r>
          </a:p>
          <a:p>
            <a:r>
              <a:rPr lang="en-GB" sz="3200" dirty="0" smtClean="0"/>
              <a:t>Workshop agenda</a:t>
            </a:r>
            <a:endParaRPr lang="en-GB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37" y="611485"/>
            <a:ext cx="8401050" cy="1258888"/>
          </a:xfrm>
        </p:spPr>
        <p:txBody>
          <a:bodyPr/>
          <a:lstStyle/>
          <a:p>
            <a:pPr algn="l"/>
            <a:r>
              <a:rPr lang="en-GB" sz="3600" dirty="0">
                <a:latin typeface="+mn-lt"/>
              </a:rPr>
              <a:t>D</a:t>
            </a:r>
            <a:r>
              <a:rPr lang="en-GB" sz="3600" b="0" dirty="0">
                <a:latin typeface="+mn-lt"/>
              </a:rPr>
              <a:t>ata </a:t>
            </a:r>
            <a:r>
              <a:rPr lang="en-GB" sz="3600" dirty="0">
                <a:latin typeface="+mn-lt"/>
              </a:rPr>
              <a:t>A</a:t>
            </a:r>
            <a:r>
              <a:rPr lang="en-GB" sz="3600" b="0" dirty="0">
                <a:latin typeface="+mn-lt"/>
              </a:rPr>
              <a:t>nalysis with </a:t>
            </a:r>
            <a:r>
              <a:rPr lang="en-GB" sz="3600" dirty="0">
                <a:latin typeface="+mn-lt"/>
              </a:rPr>
              <a:t>P</a:t>
            </a:r>
            <a:r>
              <a:rPr lang="en-GB" sz="3600" b="0" dirty="0">
                <a:latin typeface="+mn-lt"/>
              </a:rPr>
              <a:t>rivacy </a:t>
            </a:r>
            <a:r>
              <a:rPr lang="en-GB" sz="3600" dirty="0">
                <a:latin typeface="+mn-lt"/>
              </a:rPr>
              <a:t>P</a:t>
            </a:r>
            <a:r>
              <a:rPr lang="en-GB" sz="3600" b="0" dirty="0">
                <a:latin typeface="+mn-lt"/>
              </a:rPr>
              <a:t>rotection for </a:t>
            </a:r>
            <a:r>
              <a:rPr lang="en-GB" sz="3600" dirty="0">
                <a:latin typeface="+mn-lt"/>
              </a:rPr>
              <a:t>E</a:t>
            </a:r>
            <a:r>
              <a:rPr lang="en-GB" sz="3600" b="0" dirty="0">
                <a:latin typeface="+mn-lt"/>
              </a:rPr>
              <a:t>pidemiological </a:t>
            </a:r>
            <a:r>
              <a:rPr lang="en-GB" sz="3600" dirty="0">
                <a:latin typeface="+mn-lt"/>
              </a:rPr>
              <a:t>R</a:t>
            </a:r>
            <a:r>
              <a:rPr lang="en-GB" sz="3600" b="0" dirty="0">
                <a:latin typeface="+mn-lt"/>
              </a:rPr>
              <a:t>esearch (DAPPER)</a:t>
            </a:r>
          </a:p>
        </p:txBody>
      </p:sp>
    </p:spTree>
    <p:extLst>
      <p:ext uri="{BB962C8B-B14F-4D97-AF65-F5344CB8AC3E}">
        <p14:creationId xmlns:p14="http://schemas.microsoft.com/office/powerpoint/2010/main" val="34150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96096" y="2631901"/>
            <a:ext cx="352839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Housekeeping</a:t>
            </a:r>
          </a:p>
          <a:p>
            <a:pPr algn="ctr"/>
            <a:r>
              <a:rPr lang="en-GB" sz="3600" dirty="0" smtClean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37591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45829" y="1475581"/>
            <a:ext cx="7708283" cy="3816424"/>
            <a:chOff x="1652509" y="1475581"/>
            <a:chExt cx="7708283" cy="3816424"/>
          </a:xfrm>
        </p:grpSpPr>
        <p:grpSp>
          <p:nvGrpSpPr>
            <p:cNvPr id="19" name="Group 18"/>
            <p:cNvGrpSpPr/>
            <p:nvPr/>
          </p:nvGrpSpPr>
          <p:grpSpPr>
            <a:xfrm>
              <a:off x="1652509" y="1475581"/>
              <a:ext cx="7708283" cy="3816424"/>
              <a:chOff x="1508492" y="1805756"/>
              <a:chExt cx="7708283" cy="381642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571"/>
              <a:stretch/>
            </p:blipFill>
            <p:spPr>
              <a:xfrm>
                <a:off x="1511920" y="1949772"/>
                <a:ext cx="6480472" cy="3409020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1645997" y="3851797"/>
                <a:ext cx="1224136" cy="1387548"/>
              </a:xfrm>
              <a:prstGeom prst="roundRect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3026407" y="3857065"/>
                <a:ext cx="1172006" cy="1402787"/>
              </a:xfrm>
              <a:prstGeom prst="round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904408" y="4041804"/>
                <a:ext cx="1944216" cy="396044"/>
              </a:xfrm>
              <a:prstGeom prst="round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24388" y="3890377"/>
                <a:ext cx="2268004" cy="15379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4995" y="4300076"/>
                <a:ext cx="711521" cy="711521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904408" y="3923126"/>
                <a:ext cx="1155880" cy="1431161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 smtClean="0">
                    <a:cs typeface="Arial" panose="020B0604020202020204" pitchFamily="34" charset="0"/>
                  </a:rPr>
                  <a:t>DataSHIELD</a:t>
                </a:r>
              </a:p>
              <a:p>
                <a:pPr algn="ctr"/>
                <a:r>
                  <a:rPr lang="en-GB" sz="1050" b="1" dirty="0" smtClean="0">
                    <a:cs typeface="Arial" panose="020B0604020202020204" pitchFamily="34" charset="0"/>
                  </a:rPr>
                  <a:t>Inference</a:t>
                </a:r>
              </a:p>
              <a:p>
                <a:pPr algn="ctr"/>
                <a:endParaRPr lang="en-GB" sz="1100" b="1" dirty="0" smtClean="0">
                  <a:cs typeface="Arial" panose="020B0604020202020204" pitchFamily="34" charset="0"/>
                </a:endParaRPr>
              </a:p>
              <a:p>
                <a:pPr algn="ctr"/>
                <a:endParaRPr lang="en-GB" sz="1100" b="1" dirty="0">
                  <a:cs typeface="Arial" panose="020B0604020202020204" pitchFamily="34" charset="0"/>
                </a:endParaRPr>
              </a:p>
              <a:p>
                <a:pPr algn="ctr"/>
                <a:endParaRPr lang="en-GB" sz="1100" b="1" dirty="0" smtClean="0">
                  <a:cs typeface="Arial" panose="020B0604020202020204" pitchFamily="34" charset="0"/>
                </a:endParaRPr>
              </a:p>
              <a:p>
                <a:pPr algn="ctr"/>
                <a:endParaRPr lang="en-GB" sz="1100" b="1" dirty="0">
                  <a:cs typeface="Arial" panose="020B06040202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GB" sz="900" b="1" u="sng" dirty="0" smtClean="0">
                    <a:solidFill>
                      <a:srgbClr val="3333FF"/>
                    </a:solidFill>
                    <a:latin typeface="+mn-lt"/>
                    <a:cs typeface="Arial" panose="020B0604020202020204" pitchFamily="34" charset="0"/>
                  </a:rPr>
                  <a:t>Dr Demetris Avraam</a:t>
                </a:r>
              </a:p>
              <a:p>
                <a:pPr algn="ctr"/>
                <a:r>
                  <a:rPr lang="en-GB" sz="800" b="1" dirty="0" smtClean="0">
                    <a:latin typeface="+mn-lt"/>
                    <a:cs typeface="Arial" panose="020B0604020202020204" pitchFamily="34" charset="0"/>
                  </a:rPr>
                  <a:t>(biostatistics)</a:t>
                </a:r>
                <a:endParaRPr lang="en-GB" sz="800" b="1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37102" y="1805756"/>
                <a:ext cx="2079673" cy="38164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8492" y="2032977"/>
                <a:ext cx="5692060" cy="3361983"/>
              </a:xfrm>
              <a:prstGeom prst="rect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912719" y="3907886"/>
                <a:ext cx="1172006" cy="1402787"/>
              </a:xfrm>
              <a:prstGeom prst="round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83929" y="3220169"/>
                <a:ext cx="5553174" cy="514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578380" y="3378285"/>
                <a:ext cx="52376" cy="4964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78379" y="2295927"/>
                <a:ext cx="37846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UoB DataSHIELD &amp;</a:t>
                </a:r>
                <a:endParaRPr lang="en-GB" sz="2400" dirty="0" smtClean="0"/>
              </a:p>
              <a:p>
                <a:r>
                  <a:rPr lang="en-GB" sz="2400" dirty="0" smtClean="0"/>
                  <a:t>Workshop </a:t>
                </a:r>
                <a:r>
                  <a:rPr lang="en-GB" sz="2400" dirty="0" smtClean="0"/>
                  <a:t>Organisation</a:t>
                </a:r>
                <a:endParaRPr lang="en-GB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00890" y="3093685"/>
                <a:ext cx="1353256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Administration</a:t>
                </a:r>
              </a:p>
              <a:p>
                <a:r>
                  <a:rPr lang="en-GB" sz="1100" dirty="0" smtClean="0">
                    <a:solidFill>
                      <a:srgbClr val="3333FF"/>
                    </a:solidFill>
                  </a:rPr>
                  <a:t>Ingrid Randall</a:t>
                </a:r>
              </a:p>
              <a:p>
                <a:r>
                  <a:rPr lang="en-GB" sz="1100" dirty="0" smtClean="0">
                    <a:solidFill>
                      <a:srgbClr val="3333FF"/>
                    </a:solidFill>
                  </a:rPr>
                  <a:t>Stephanie Roberts</a:t>
                </a:r>
                <a:endParaRPr lang="en-GB" sz="11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998720" y="1744181"/>
              <a:ext cx="349820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74337" y="1746810"/>
              <a:ext cx="504056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3536" y="5677877"/>
            <a:ext cx="304448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http://www.datashield.ac.uk/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01126" y="4949408"/>
            <a:ext cx="4159266" cy="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963" t="8710" r="15899" b="21614"/>
          <a:stretch/>
        </p:blipFill>
        <p:spPr>
          <a:xfrm>
            <a:off x="1943968" y="774763"/>
            <a:ext cx="5832648" cy="345638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18158" t="26442" r="22893" b="31983"/>
          <a:stretch/>
        </p:blipFill>
        <p:spPr bwMode="auto">
          <a:xfrm>
            <a:off x="1992826" y="4283893"/>
            <a:ext cx="5219700" cy="207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792" y="6275233"/>
            <a:ext cx="241611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http://www.wun.ac.uk/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455" t="8232" r="1257" b="9172"/>
          <a:stretch/>
        </p:blipFill>
        <p:spPr bwMode="auto">
          <a:xfrm>
            <a:off x="503808" y="2039396"/>
            <a:ext cx="8620760" cy="4116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792" y="6290825"/>
            <a:ext cx="391652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http://www.ipdlnconference2016.org/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800" y="648741"/>
            <a:ext cx="8401050" cy="1258888"/>
          </a:xfrm>
          <a:prstGeom prst="rect">
            <a:avLst/>
          </a:prstGeom>
        </p:spPr>
        <p:txBody>
          <a:bodyPr/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 kern="1200" spc="-11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2pPr>
            <a:lvl3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3pPr>
            <a:lvl4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4pPr>
            <a:lvl5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GB" sz="4000" dirty="0" smtClean="0"/>
              <a:t>International Population Data Linkage Conference, Swansea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0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04" y="862234"/>
            <a:ext cx="7056784" cy="597866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1800" y="-108595"/>
            <a:ext cx="8401050" cy="1258888"/>
          </a:xfrm>
          <a:prstGeom prst="rect">
            <a:avLst/>
          </a:prstGeom>
        </p:spPr>
        <p:txBody>
          <a:bodyPr/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 kern="1200" spc="-11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2pPr>
            <a:lvl3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3pPr>
            <a:lvl4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4pPr>
            <a:lvl5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GB" sz="5400" dirty="0" smtClean="0"/>
              <a:t>Workshop agenda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692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48" y="1087275"/>
            <a:ext cx="8172347" cy="5328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53" y="6469386"/>
            <a:ext cx="89439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u="sng" dirty="0" smtClean="0">
                <a:solidFill>
                  <a:srgbClr val="3333FF"/>
                </a:solidFill>
              </a:rPr>
              <a:t>www.bristol.ac.uk/social-community-medicine/research/groups/data2knowledge/events/wun-dapper/workshop-agenda/</a:t>
            </a:r>
            <a:endParaRPr lang="en-GB" sz="1300" u="sng" dirty="0">
              <a:solidFill>
                <a:srgbClr val="3333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800" y="88180"/>
            <a:ext cx="8401050" cy="1258888"/>
          </a:xfrm>
          <a:prstGeom prst="rect">
            <a:avLst/>
          </a:prstGeom>
        </p:spPr>
        <p:txBody>
          <a:bodyPr/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 kern="1200" spc="-11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2pPr>
            <a:lvl3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3pPr>
            <a:lvl4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4pPr>
            <a:lvl5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defTabSz="1006475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GB" sz="5400" dirty="0" smtClean="0"/>
              <a:t>Workshop agenda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06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00" y="3154895"/>
            <a:ext cx="8399639" cy="125994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THANK YOU FOR LISTENING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7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ThemeD2K">
  <a:themeElements>
    <a:clrScheme name="Custom 9">
      <a:dk1>
        <a:sysClr val="windowText" lastClr="000000"/>
      </a:dk1>
      <a:lt1>
        <a:sysClr val="window" lastClr="FFFFFF"/>
      </a:lt1>
      <a:dk2>
        <a:srgbClr val="FF6403"/>
      </a:dk2>
      <a:lt2>
        <a:srgbClr val="F4E7ED"/>
      </a:lt2>
      <a:accent1>
        <a:srgbClr val="FF6403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70</Words>
  <Application>Microsoft Office PowerPoint</Application>
  <PresentationFormat>Custom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DejaVu Sans</vt:lpstr>
      <vt:lpstr>Times New Roman</vt:lpstr>
      <vt:lpstr>5_ThemeD2K</vt:lpstr>
      <vt:lpstr>PowerPoint Presentation</vt:lpstr>
      <vt:lpstr>Data Analysis with Privacy Protection for Epidemiological Research (DAPPER)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Turner</dc:creator>
  <cp:lastModifiedBy>PR Burton</cp:lastModifiedBy>
  <cp:revision>172</cp:revision>
  <cp:lastPrinted>2016-07-24T22:39:29Z</cp:lastPrinted>
  <dcterms:created xsi:type="dcterms:W3CDTF">2013-10-29T11:09:38Z</dcterms:created>
  <dcterms:modified xsi:type="dcterms:W3CDTF">2016-08-22T06:44:30Z</dcterms:modified>
</cp:coreProperties>
</file>